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6407" saveSubsetFonts="1" autoCompressPictures="0">
  <p:sldMasterIdLst>
    <p:sldMasterId id="2147483660" r:id="rId1"/>
  </p:sldMasterIdLst>
  <p:sldIdLst>
    <p:sldId id="256" r:id="rId2"/>
    <p:sldId id="268" r:id="rId3"/>
    <p:sldId id="257" r:id="rId4"/>
    <p:sldId id="259" r:id="rId5"/>
    <p:sldId id="260" r:id="rId6"/>
    <p:sldId id="266" r:id="rId7"/>
    <p:sldId id="263" r:id="rId8"/>
    <p:sldId id="261" r:id="rId9"/>
    <p:sldId id="262" r:id="rId10"/>
    <p:sldId id="269" r:id="rId11"/>
    <p:sldId id="264" r:id="rId12"/>
    <p:sldId id="270" r:id="rId13"/>
    <p:sldId id="265" r:id="rId14"/>
    <p:sldId id="267" r:id="rId15"/>
    <p:sldId id="271" r:id="rId16"/>
    <p:sldId id="272" r:id="rId1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C872"/>
    <a:srgbClr val="9AAB43"/>
    <a:srgbClr val="97E200"/>
    <a:srgbClr val="F5B227"/>
    <a:srgbClr val="D60D3F"/>
    <a:srgbClr val="990000"/>
    <a:srgbClr val="C23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403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D60D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</a:t>
            </a:r>
            <a:r>
              <a:rPr lang="de-CH" dirty="0" err="1" smtClean="0"/>
              <a:t>bearbeitenMastertitelformat</a:t>
            </a:r>
            <a:r>
              <a:rPr lang="de-CH" dirty="0" smtClean="0"/>
              <a:t> bearbeiten</a:t>
            </a:r>
          </a:p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D60D3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, oben un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19.03.2013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 rot="20132616">
            <a:off x="3404722" y="5713898"/>
            <a:ext cx="9125528" cy="1585564"/>
          </a:xfrm>
          <a:prstGeom prst="rect">
            <a:avLst/>
          </a:prstGeom>
          <a:solidFill>
            <a:srgbClr val="F5B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CH" dirty="0" smtClean="0"/>
              <a:t>Mastertitelformat bearbeiten</a:t>
            </a:r>
            <a:endParaRPr dirty="0"/>
          </a:p>
        </p:txBody>
      </p:sp>
      <p:sp>
        <p:nvSpPr>
          <p:cNvPr id="12" name="Rechteck 11"/>
          <p:cNvSpPr/>
          <p:nvPr userDrawn="1"/>
        </p:nvSpPr>
        <p:spPr>
          <a:xfrm rot="21225228">
            <a:off x="1711078" y="6298435"/>
            <a:ext cx="10674225" cy="175471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2081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 descr="red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19" y="0"/>
            <a:ext cx="1780549" cy="21467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56494" y="6356350"/>
            <a:ext cx="7432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19.03.2013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D60D3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image" Target="../media/image6.wm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image" Target="../media/image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Task 03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3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807380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33795" name="Picture 3" descr="D:\FH TI Bern\Software Engineering und Design\Storyboard_Diary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10" y="2289938"/>
            <a:ext cx="6455664" cy="2454160"/>
          </a:xfrm>
          <a:prstGeom prst="rect">
            <a:avLst/>
          </a:prstGeom>
          <a:noFill/>
        </p:spPr>
      </p:pic>
      <p:pic>
        <p:nvPicPr>
          <p:cNvPr id="33796" name="Picture 4" descr="D:\FH TI Bern\Software Engineering und Design\Storyboard_Diary_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9674" y="2289938"/>
            <a:ext cx="1934874" cy="2454160"/>
          </a:xfrm>
          <a:prstGeom prst="rect">
            <a:avLst/>
          </a:prstGeom>
          <a:noFill/>
        </p:spPr>
      </p:pic>
      <p:pic>
        <p:nvPicPr>
          <p:cNvPr id="33797" name="Picture 5" descr="D:\FH TI Bern\Software Engineering und Design\Storyboard_Diary_3.png"/>
          <p:cNvPicPr>
            <a:picLocks noChangeAspect="1" noChangeArrowheads="1"/>
          </p:cNvPicPr>
          <p:nvPr/>
        </p:nvPicPr>
        <p:blipFill>
          <a:blip r:embed="rId4"/>
          <a:srcRect r="8025" b="5478"/>
          <a:stretch>
            <a:fillRect/>
          </a:stretch>
        </p:blipFill>
        <p:spPr bwMode="auto">
          <a:xfrm>
            <a:off x="64010" y="4744098"/>
            <a:ext cx="3209542" cy="1949310"/>
          </a:xfrm>
          <a:prstGeom prst="rect">
            <a:avLst/>
          </a:prstGeom>
          <a:noFill/>
        </p:spPr>
      </p:pic>
      <p:pic>
        <p:nvPicPr>
          <p:cNvPr id="9" name="Picture 3" descr="C:\Users\dimitri.haemmerli\AppData\Local\Microsoft\Windows\Temporary Internet Files\Content.IE5\J79OQS16\MC90039108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0612" y="5251335"/>
            <a:ext cx="1326471" cy="1233525"/>
          </a:xfrm>
          <a:prstGeom prst="rect">
            <a:avLst/>
          </a:prstGeom>
          <a:noFill/>
        </p:spPr>
      </p:pic>
      <p:pic>
        <p:nvPicPr>
          <p:cNvPr id="11" name="Picture 2" descr="C:\Users\dimitri.haemmerli\AppData\Local\Microsoft\Windows\Temporary Internet Files\Content.IE5\T2DKBRFI\MC900347445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8535" y="5236748"/>
            <a:ext cx="762077" cy="1248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4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098" name="Picture 2" descr="https://github.com/reubd1/ch.bfh.bti7081.s2013.red/blob/master/ch.bfh.bti7081.s2013.red/doc/cs1_tasks/task03_design_thinking/bilder/Prototypen.jpg?raw=true"/>
          <p:cNvPicPr>
            <a:picLocks noChangeAspect="1" noChangeArrowheads="1"/>
          </p:cNvPicPr>
          <p:nvPr/>
        </p:nvPicPr>
        <p:blipFill>
          <a:blip r:embed="rId2"/>
          <a:srcRect l="8584" t="17856" r="11551" b="16815"/>
          <a:stretch>
            <a:fillRect/>
          </a:stretch>
        </p:blipFill>
        <p:spPr bwMode="auto">
          <a:xfrm>
            <a:off x="457199" y="2209800"/>
            <a:ext cx="7379208" cy="3402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99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46" y="541709"/>
            <a:ext cx="2828735" cy="58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" y="2057399"/>
            <a:ext cx="5734759" cy="43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" y="1822418"/>
            <a:ext cx="6545226" cy="49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Auswertung - </a:t>
            </a:r>
            <a:r>
              <a:rPr lang="de-DE" dirty="0" err="1" smtClean="0"/>
              <a:t>Validate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199" y="2209800"/>
            <a:ext cx="6508377" cy="3916363"/>
          </a:xfrm>
        </p:spPr>
        <p:txBody>
          <a:bodyPr/>
          <a:lstStyle/>
          <a:p>
            <a:r>
              <a:rPr lang="de-DE" dirty="0" smtClean="0"/>
              <a:t>Pros</a:t>
            </a:r>
          </a:p>
          <a:p>
            <a:pPr lvl="1"/>
            <a:r>
              <a:rPr lang="de-DE" dirty="0" smtClean="0"/>
              <a:t>Sinnvolle Funktionen </a:t>
            </a:r>
          </a:p>
          <a:p>
            <a:r>
              <a:rPr lang="de-DE" dirty="0" err="1" smtClean="0"/>
              <a:t>Cons</a:t>
            </a:r>
            <a:endParaRPr lang="de-DE" dirty="0" smtClean="0"/>
          </a:p>
          <a:p>
            <a:pPr lvl="1"/>
            <a:r>
              <a:rPr lang="de-DE" dirty="0" smtClean="0"/>
              <a:t>Kein </a:t>
            </a:r>
            <a:r>
              <a:rPr lang="de-DE" dirty="0" err="1" smtClean="0"/>
              <a:t>Usertest</a:t>
            </a:r>
            <a:r>
              <a:rPr lang="de-DE" dirty="0" smtClean="0"/>
              <a:t> möglich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425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- Diskussion</a:t>
            </a:r>
            <a:endParaRPr lang="de-DE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199" y="2209800"/>
            <a:ext cx="6508377" cy="3916363"/>
          </a:xfrm>
        </p:spPr>
        <p:txBody>
          <a:bodyPr/>
          <a:lstStyle/>
          <a:p>
            <a:pPr lvl="1"/>
            <a:endParaRPr lang="de-DE" dirty="0" smtClean="0"/>
          </a:p>
        </p:txBody>
      </p:sp>
      <p:pic>
        <p:nvPicPr>
          <p:cNvPr id="1026" name="Picture 2" descr="C:\Users\dimitri.haemmerli\AppData\Local\Microsoft\Windows\Temporary Internet Files\Content.IE5\CYLA84WO\MC900078711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878" y="2970911"/>
            <a:ext cx="1094866" cy="26546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25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Ausgangslage</a:t>
            </a:r>
            <a:endParaRPr lang="de-DE" dirty="0"/>
          </a:p>
        </p:txBody>
      </p:sp>
      <p:pic>
        <p:nvPicPr>
          <p:cNvPr id="1026" name="Picture 2" descr="C:\Users\dimitri.haemmerli\AppData\Local\Microsoft\Windows\Temporary Internet Files\Content.IE5\CYLA84WO\MC900359007[1].wm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23933" y="3368564"/>
            <a:ext cx="2254720" cy="1567513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>
          <a:xfrm>
            <a:off x="804671" y="2999232"/>
            <a:ext cx="224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Terminverwaltung</a:t>
            </a:r>
            <a:endParaRPr lang="de-CH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6158617" y="2999232"/>
            <a:ext cx="1796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Behandlungs- </a:t>
            </a:r>
            <a:r>
              <a:rPr lang="de-CH" b="1" dirty="0" err="1" smtClean="0"/>
              <a:t>übersicht</a:t>
            </a:r>
            <a:endParaRPr lang="de-CH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2856610" y="5650992"/>
            <a:ext cx="198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Medikamenten- </a:t>
            </a:r>
            <a:r>
              <a:rPr lang="de-CH" b="1" dirty="0" err="1" smtClean="0"/>
              <a:t>management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40524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github.com/reubd1/ch.bfh.bti7081.s2013.red/blob/master/ch.bfh.bti7081.s2013.red/doc/cs1_tasks/task03_design_thinking/bilder/scoping_abgrenzung.jpg?raw=true"/>
          <p:cNvPicPr>
            <a:picLocks noChangeAspect="1" noChangeArrowheads="1"/>
          </p:cNvPicPr>
          <p:nvPr/>
        </p:nvPicPr>
        <p:blipFill>
          <a:blip r:embed="rId2"/>
          <a:srcRect l="10997" t="6619" r="6634" b="16690"/>
          <a:stretch>
            <a:fillRect/>
          </a:stretch>
        </p:blipFill>
        <p:spPr bwMode="auto">
          <a:xfrm>
            <a:off x="6190889" y="2365248"/>
            <a:ext cx="2017006" cy="3136392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199" y="2209800"/>
            <a:ext cx="6508377" cy="4136136"/>
          </a:xfrm>
        </p:spPr>
        <p:txBody>
          <a:bodyPr>
            <a:normAutofit lnSpcReduction="10000"/>
          </a:bodyPr>
          <a:lstStyle/>
          <a:p>
            <a:pPr lvl="0"/>
            <a:r>
              <a:rPr lang="de-CH" b="1" dirty="0" smtClean="0"/>
              <a:t>In-</a:t>
            </a:r>
            <a:r>
              <a:rPr lang="de-CH" b="1" dirty="0" err="1" smtClean="0"/>
              <a:t>Scope</a:t>
            </a:r>
            <a:endParaRPr lang="de-CH" b="1" dirty="0" smtClean="0"/>
          </a:p>
          <a:p>
            <a:r>
              <a:rPr lang="de-DE" dirty="0" smtClean="0"/>
              <a:t>Gedächtnisstütze</a:t>
            </a:r>
          </a:p>
          <a:p>
            <a:pPr lvl="1"/>
            <a:r>
              <a:rPr lang="de-DE" dirty="0" smtClean="0"/>
              <a:t>Termine</a:t>
            </a:r>
          </a:p>
          <a:p>
            <a:pPr lvl="1"/>
            <a:r>
              <a:rPr lang="de-DE" dirty="0" smtClean="0"/>
              <a:t>Medikamente</a:t>
            </a:r>
          </a:p>
          <a:p>
            <a:pPr lvl="1"/>
            <a:r>
              <a:rPr lang="de-DE" dirty="0" smtClean="0"/>
              <a:t>usw.</a:t>
            </a:r>
          </a:p>
          <a:p>
            <a:r>
              <a:rPr lang="de-DE" dirty="0" smtClean="0"/>
              <a:t>Allgemeine Terminverwaltung</a:t>
            </a:r>
          </a:p>
          <a:p>
            <a:r>
              <a:rPr lang="de-DE" dirty="0" smtClean="0"/>
              <a:t>Ansprechpersonen / -institutionen</a:t>
            </a:r>
          </a:p>
          <a:p>
            <a:r>
              <a:rPr lang="de-DE" dirty="0" smtClean="0"/>
              <a:t>Patienten kategorisieren</a:t>
            </a:r>
          </a:p>
          <a:p>
            <a:pPr lvl="1"/>
            <a:r>
              <a:rPr lang="de-DE" dirty="0" smtClean="0"/>
              <a:t>Fähigkeiten</a:t>
            </a:r>
          </a:p>
          <a:p>
            <a:pPr lvl="1"/>
            <a:r>
              <a:rPr lang="de-DE" dirty="0" smtClean="0"/>
              <a:t>Gefährlichkeit</a:t>
            </a:r>
          </a:p>
        </p:txBody>
      </p:sp>
    </p:spTree>
    <p:extLst>
      <p:ext uri="{BB962C8B-B14F-4D97-AF65-F5344CB8AC3E}">
        <p14:creationId xmlns:p14="http://schemas.microsoft.com/office/powerpoint/2010/main" val="40524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Out-</a:t>
            </a:r>
            <a:r>
              <a:rPr lang="de-DE" b="1" dirty="0" err="1"/>
              <a:t>O</a:t>
            </a:r>
            <a:r>
              <a:rPr lang="de-DE" b="1" dirty="0" err="1" smtClean="0"/>
              <a:t>f</a:t>
            </a:r>
            <a:r>
              <a:rPr lang="de-DE" b="1" dirty="0" smtClean="0"/>
              <a:t>-</a:t>
            </a:r>
            <a:r>
              <a:rPr lang="de-DE" b="1" dirty="0" err="1" smtClean="0"/>
              <a:t>Scope</a:t>
            </a:r>
            <a:endParaRPr lang="de-DE" b="1" dirty="0" smtClean="0"/>
          </a:p>
          <a:p>
            <a:r>
              <a:rPr lang="de-DE" dirty="0" smtClean="0"/>
              <a:t>Auswertungen</a:t>
            </a:r>
          </a:p>
          <a:p>
            <a:r>
              <a:rPr lang="de-DE" dirty="0" smtClean="0"/>
              <a:t>Krankengeschichten</a:t>
            </a:r>
          </a:p>
          <a:p>
            <a:endParaRPr lang="de-DE" dirty="0"/>
          </a:p>
        </p:txBody>
      </p:sp>
      <p:pic>
        <p:nvPicPr>
          <p:cNvPr id="4" name="Picture 2" descr="https://github.com/reubd1/ch.bfh.bti7081.s2013.red/blob/master/ch.bfh.bti7081.s2013.red/doc/cs1_tasks/task03_design_thinking/bilder/scoping_abgrenzung.jpg?raw=true"/>
          <p:cNvPicPr>
            <a:picLocks noChangeAspect="1" noChangeArrowheads="1"/>
          </p:cNvPicPr>
          <p:nvPr/>
        </p:nvPicPr>
        <p:blipFill>
          <a:blip r:embed="rId2"/>
          <a:srcRect l="10997" t="6619" r="6634" b="16690"/>
          <a:stretch>
            <a:fillRect/>
          </a:stretch>
        </p:blipFill>
        <p:spPr bwMode="auto">
          <a:xfrm>
            <a:off x="6190889" y="2365248"/>
            <a:ext cx="2017006" cy="313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4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Interview mit Physiotherapeutin</a:t>
            </a:r>
          </a:p>
          <a:p>
            <a:pPr lvl="1"/>
            <a:r>
              <a:rPr lang="de-DE" dirty="0" smtClean="0"/>
              <a:t>Erfahrung in psychiatrischer Klinik</a:t>
            </a:r>
          </a:p>
          <a:p>
            <a:r>
              <a:rPr lang="de-DE" dirty="0" smtClean="0"/>
              <a:t>Interview mit Dipl. Pflegefachfrau HF</a:t>
            </a:r>
          </a:p>
          <a:p>
            <a:pPr lvl="1"/>
            <a:r>
              <a:rPr lang="de-DE" dirty="0" smtClean="0"/>
              <a:t>Erfahrung in Praxis</a:t>
            </a:r>
          </a:p>
          <a:p>
            <a:r>
              <a:rPr lang="de-DE" dirty="0" smtClean="0"/>
              <a:t>Bücher und Literatur</a:t>
            </a:r>
          </a:p>
          <a:p>
            <a:pPr lvl="1"/>
            <a:r>
              <a:rPr lang="de-DE" dirty="0" smtClean="0"/>
              <a:t>Physiotherapie in der Psychiatrie</a:t>
            </a:r>
          </a:p>
          <a:p>
            <a:pPr lvl="1"/>
            <a:r>
              <a:rPr lang="de-DE" dirty="0" smtClean="0"/>
              <a:t>ABC der Psychiatrie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66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Krankheitsbilder </a:t>
            </a:r>
            <a:r>
              <a:rPr lang="de-DE" dirty="0"/>
              <a:t>sind extrem </a:t>
            </a:r>
            <a:r>
              <a:rPr lang="de-DE" dirty="0" smtClean="0"/>
              <a:t>vielfältig, </a:t>
            </a:r>
            <a:r>
              <a:rPr lang="de-DE" dirty="0"/>
              <a:t>mit vielen </a:t>
            </a:r>
            <a:r>
              <a:rPr lang="de-DE" dirty="0" smtClean="0"/>
              <a:t>Sonderheiten</a:t>
            </a:r>
          </a:p>
          <a:p>
            <a:pPr lvl="1"/>
            <a:r>
              <a:rPr lang="de-DE" dirty="0"/>
              <a:t>App muss Möglichkeit haben Funktionen anzupassen oder </a:t>
            </a:r>
            <a:r>
              <a:rPr lang="de-DE" dirty="0" smtClean="0"/>
              <a:t>auszublenden</a:t>
            </a:r>
          </a:p>
          <a:p>
            <a:r>
              <a:rPr lang="de-DE" dirty="0"/>
              <a:t>Ziele sind für psychische Patienten </a:t>
            </a:r>
            <a:r>
              <a:rPr lang="de-DE" dirty="0" smtClean="0"/>
              <a:t>wichtig</a:t>
            </a:r>
          </a:p>
          <a:p>
            <a:pPr lvl="1"/>
            <a:r>
              <a:rPr lang="de-DE" dirty="0" smtClean="0"/>
              <a:t>Individuell </a:t>
            </a:r>
            <a:r>
              <a:rPr lang="de-DE" dirty="0"/>
              <a:t>definiert und angepasst</a:t>
            </a:r>
          </a:p>
          <a:p>
            <a:pPr lvl="1"/>
            <a:r>
              <a:rPr lang="de-DE" dirty="0" smtClean="0"/>
              <a:t>Etappenziele (z.B. Depression)</a:t>
            </a:r>
            <a:endParaRPr lang="de-DE" dirty="0"/>
          </a:p>
          <a:p>
            <a:pPr lvl="1"/>
            <a:r>
              <a:rPr lang="de-DE" dirty="0" smtClean="0"/>
              <a:t>Gesamtziele (z.B. Suchttherapie)</a:t>
            </a:r>
          </a:p>
          <a:p>
            <a:r>
              <a:rPr lang="de-DE" dirty="0" smtClean="0"/>
              <a:t>Interessen </a:t>
            </a:r>
            <a:r>
              <a:rPr lang="de-DE" dirty="0"/>
              <a:t>und Hobbies eignen sich gut um Patienten zu </a:t>
            </a:r>
            <a:r>
              <a:rPr lang="de-DE" dirty="0" smtClean="0"/>
              <a:t>motivieren</a:t>
            </a:r>
          </a:p>
        </p:txBody>
      </p:sp>
    </p:spTree>
    <p:extLst>
      <p:ext uri="{BB962C8B-B14F-4D97-AF65-F5344CB8AC3E}">
        <p14:creationId xmlns:p14="http://schemas.microsoft.com/office/powerpoint/2010/main" val="15375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Darstellen - </a:t>
            </a:r>
            <a:r>
              <a:rPr lang="de-DE" dirty="0" err="1" smtClean="0"/>
              <a:t>Synthesize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Mögliche Funktionalitäten</a:t>
            </a:r>
          </a:p>
          <a:p>
            <a:r>
              <a:rPr lang="de-DE" dirty="0" smtClean="0"/>
              <a:t>Motivator</a:t>
            </a:r>
          </a:p>
          <a:p>
            <a:r>
              <a:rPr lang="de-DE" dirty="0" smtClean="0"/>
              <a:t>Ort- und zeitabhängige Funktionen</a:t>
            </a:r>
          </a:p>
          <a:p>
            <a:r>
              <a:rPr lang="de-DE" dirty="0" smtClean="0"/>
              <a:t>Management Angebote</a:t>
            </a:r>
          </a:p>
          <a:p>
            <a:r>
              <a:rPr lang="de-DE" dirty="0" smtClean="0"/>
              <a:t>Persönliche Hilfe</a:t>
            </a:r>
          </a:p>
          <a:p>
            <a:r>
              <a:rPr lang="de-DE" dirty="0" smtClean="0"/>
              <a:t>Soziales Netzwerk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451976" y="2834640"/>
            <a:ext cx="3257416" cy="1877437"/>
          </a:xfrm>
          <a:prstGeom prst="rect">
            <a:avLst/>
          </a:prstGeom>
          <a:solidFill>
            <a:srgbClr val="BAC872"/>
          </a:solidFill>
        </p:spPr>
        <p:txBody>
          <a:bodyPr wrap="square" rtlCol="0">
            <a:spAutoFit/>
          </a:bodyPr>
          <a:lstStyle/>
          <a:p>
            <a:r>
              <a:rPr lang="de-CH" dirty="0" smtClean="0"/>
              <a:t>Persona:</a:t>
            </a:r>
          </a:p>
          <a:p>
            <a:r>
              <a:rPr lang="de-CH" sz="1400" dirty="0" smtClean="0"/>
              <a:t>- Max Muster, 33</a:t>
            </a:r>
          </a:p>
          <a:p>
            <a:r>
              <a:rPr lang="de-CH" sz="1400" dirty="0" smtClean="0"/>
              <a:t>- In Behandlung wegen Depression</a:t>
            </a:r>
          </a:p>
          <a:p>
            <a:r>
              <a:rPr lang="de-CH" sz="1400" dirty="0" smtClean="0"/>
              <a:t>- 1 Woche in Psychiatrie verbracht</a:t>
            </a:r>
          </a:p>
          <a:p>
            <a:pPr>
              <a:buFontTx/>
              <a:buChar char="-"/>
            </a:pPr>
            <a:r>
              <a:rPr lang="de-CH" sz="1400" dirty="0" smtClean="0"/>
              <a:t> Momentan 2x wöchentlich ein</a:t>
            </a:r>
          </a:p>
          <a:p>
            <a:r>
              <a:rPr lang="de-CH" sz="1400" dirty="0" smtClean="0"/>
              <a:t>  Gespräch mit Psychiater</a:t>
            </a:r>
          </a:p>
          <a:p>
            <a:pPr>
              <a:buFontTx/>
              <a:buChar char="-"/>
            </a:pPr>
            <a:r>
              <a:rPr lang="de-CH" sz="1400" dirty="0" smtClean="0"/>
              <a:t> Nimmt selbstständig </a:t>
            </a:r>
            <a:r>
              <a:rPr lang="de-CH" sz="1400" dirty="0" err="1" smtClean="0"/>
              <a:t>Medi</a:t>
            </a:r>
            <a:r>
              <a:rPr lang="de-CH" sz="1400" dirty="0" smtClean="0"/>
              <a:t>-</a:t>
            </a:r>
          </a:p>
          <a:p>
            <a:r>
              <a:rPr lang="de-CH" sz="1400" dirty="0" smtClean="0"/>
              <a:t>  </a:t>
            </a:r>
            <a:r>
              <a:rPr lang="de-CH" sz="1400" dirty="0" err="1" smtClean="0"/>
              <a:t>kamente</a:t>
            </a:r>
            <a:r>
              <a:rPr lang="de-CH" sz="1400" dirty="0" smtClean="0"/>
              <a:t> ein, muss diese abholen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58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8" y="914400"/>
            <a:ext cx="6834023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676"/>
            <a:ext cx="10142467" cy="2774755"/>
          </a:xfrm>
          <a:prstGeom prst="rect">
            <a:avLst/>
          </a:prstGeom>
        </p:spPr>
      </p:pic>
      <p:pic>
        <p:nvPicPr>
          <p:cNvPr id="6145" name="Picture 1" descr="C:\Users\dimitri.haemmerli\AppData\Local\Microsoft\Windows\Temporary Internet Files\Content.IE5\CYLA84WO\MC900359007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1814" y="5429772"/>
            <a:ext cx="1277760" cy="888731"/>
          </a:xfrm>
          <a:prstGeom prst="rect">
            <a:avLst/>
          </a:prstGeom>
          <a:noFill/>
        </p:spPr>
      </p:pic>
      <p:pic>
        <p:nvPicPr>
          <p:cNvPr id="6146" name="Picture 2" descr="C:\Users\dimitri.haemmerli\AppData\Local\Microsoft\Windows\Temporary Internet Files\Content.IE5\T2DKBRFI\MC900347445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9574" y="5070391"/>
            <a:ext cx="762077" cy="1248112"/>
          </a:xfrm>
          <a:prstGeom prst="rect">
            <a:avLst/>
          </a:prstGeom>
          <a:noFill/>
        </p:spPr>
      </p:pic>
      <p:pic>
        <p:nvPicPr>
          <p:cNvPr id="6147" name="Picture 3" descr="C:\Users\dimitri.haemmerli\AppData\Local\Microsoft\Windows\Temporary Internet Files\Content.IE5\J79OQS16\MC90039108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5485" y="5251335"/>
            <a:ext cx="1326471" cy="12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47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807380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44"/>
            <a:ext cx="9218378" cy="281111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34681"/>
            <a:ext cx="2144364" cy="1439236"/>
          </a:xfrm>
          <a:prstGeom prst="rect">
            <a:avLst/>
          </a:prstGeom>
        </p:spPr>
      </p:pic>
      <p:pic>
        <p:nvPicPr>
          <p:cNvPr id="5" name="Picture 1" descr="C:\Users\dimitri.haemmerli\AppData\Local\Microsoft\Windows\Temporary Internet Files\Content.IE5\CYLA84WO\MC900359007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6678" y="5429772"/>
            <a:ext cx="1277760" cy="888731"/>
          </a:xfrm>
          <a:prstGeom prst="rect">
            <a:avLst/>
          </a:prstGeom>
          <a:noFill/>
        </p:spPr>
      </p:pic>
      <p:pic>
        <p:nvPicPr>
          <p:cNvPr id="8" name="Picture 3" descr="C:\Users\dimitri.haemmerli\AppData\Local\Microsoft\Windows\Temporary Internet Files\Content.IE5\J79OQS16\MC90039108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38" y="5240392"/>
            <a:ext cx="1326471" cy="123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4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195</Words>
  <Application>Microsoft Office PowerPoint</Application>
  <PresentationFormat>Bildschirmpräsentation (4:3)</PresentationFormat>
  <Paragraphs>65</Paragraphs>
  <Slides>16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Plaza</vt:lpstr>
      <vt:lpstr>Task 03</vt:lpstr>
      <vt:lpstr>Ausgangslage</vt:lpstr>
      <vt:lpstr>Abgrenzung - Scoping</vt:lpstr>
      <vt:lpstr>Abgrenzung - Scoping</vt:lpstr>
      <vt:lpstr>Recherche - Research</vt:lpstr>
      <vt:lpstr>Recherche - Research</vt:lpstr>
      <vt:lpstr>Darstellen - Synthesize</vt:lpstr>
      <vt:lpstr>Entwurf – Design</vt:lpstr>
      <vt:lpstr>Entwurf – Design</vt:lpstr>
      <vt:lpstr>Entwurf – Design</vt:lpstr>
      <vt:lpstr>Prototyp</vt:lpstr>
      <vt:lpstr>Prototyp</vt:lpstr>
      <vt:lpstr>Prototyp</vt:lpstr>
      <vt:lpstr>Prototyp</vt:lpstr>
      <vt:lpstr>Auswertung - Validate</vt:lpstr>
      <vt:lpstr>Fragen - Diskussion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02</dc:title>
  <dc:creator>Sathesh Paramasamy</dc:creator>
  <cp:lastModifiedBy>Adrian</cp:lastModifiedBy>
  <cp:revision>67</cp:revision>
  <dcterms:created xsi:type="dcterms:W3CDTF">2013-03-01T07:34:41Z</dcterms:created>
  <dcterms:modified xsi:type="dcterms:W3CDTF">2013-03-19T17:22:40Z</dcterms:modified>
</cp:coreProperties>
</file>